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44"/>
        <p:guide pos="3118"/>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38"/>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9.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1.wmf"/><Relationship Id="rId2" Type="http://schemas.openxmlformats.org/officeDocument/2006/relationships/oleObject" Target="../embeddings/oleObject23.bin"/><Relationship Id="rId1"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2.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wmf"/><Relationship Id="rId3" Type="http://schemas.openxmlformats.org/officeDocument/2006/relationships/oleObject" Target="../embeddings/oleObject28.bin"/><Relationship Id="rId2" Type="http://schemas.openxmlformats.org/officeDocument/2006/relationships/image" Target="../media/image84.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wmf"/><Relationship Id="rId3" Type="http://schemas.openxmlformats.org/officeDocument/2006/relationships/oleObject" Target="../embeddings/oleObject31.bin"/><Relationship Id="rId2" Type="http://schemas.openxmlformats.org/officeDocument/2006/relationships/image" Target="../media/image89.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7.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9.wmf"/><Relationship Id="rId2" Type="http://schemas.openxmlformats.org/officeDocument/2006/relationships/oleObject" Target="../embeddings/oleObject34.bin"/><Relationship Id="rId1"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38.bin"/><Relationship Id="rId3" Type="http://schemas.openxmlformats.org/officeDocument/2006/relationships/image" Target="../media/image108.wmf"/><Relationship Id="rId2" Type="http://schemas.openxmlformats.org/officeDocument/2006/relationships/oleObject" Target="../embeddings/oleObject37.bin"/><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42.bin"/><Relationship Id="rId2" Type="http://schemas.openxmlformats.org/officeDocument/2006/relationships/image" Target="../media/image112.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6.wmf"/><Relationship Id="rId2" Type="http://schemas.openxmlformats.org/officeDocument/2006/relationships/oleObject" Target="../embeddings/oleObject43.bin"/><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7.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9.wmf"/><Relationship Id="rId3" Type="http://schemas.openxmlformats.org/officeDocument/2006/relationships/oleObject" Target="../embeddings/oleObject46.bin"/><Relationship Id="rId2" Type="http://schemas.openxmlformats.org/officeDocument/2006/relationships/image" Target="../media/image118.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1.wmf"/><Relationship Id="rId3" Type="http://schemas.openxmlformats.org/officeDocument/2006/relationships/oleObject" Target="../embeddings/oleObject48.bin"/><Relationship Id="rId2" Type="http://schemas.openxmlformats.org/officeDocument/2006/relationships/image" Target="../media/image120.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44070</Words>
  <Application>WPS 演示</Application>
  <PresentationFormat>自定义</PresentationFormat>
  <Paragraphs>2278</Paragraphs>
  <Slides>165</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32"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3235</cp:revision>
  <dcterms:created xsi:type="dcterms:W3CDTF">2021-11-30T08:56:50Z</dcterms:created>
  <dcterms:modified xsi:type="dcterms:W3CDTF">2021-11-30T08:56:50Z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